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61" r:id="rId10"/>
    <p:sldId id="272" r:id="rId11"/>
    <p:sldId id="262" r:id="rId12"/>
    <p:sldId id="263" r:id="rId13"/>
    <p:sldId id="265" r:id="rId14"/>
    <p:sldId id="266" r:id="rId15"/>
    <p:sldId id="267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100" d="100"/>
          <a:sy n="100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E6FC-138D-4E86-9B90-3D05A2580E1B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F95DB-B3CF-4505-A03C-8488D80B6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0D11-A11A-4ED3-8DE0-06C344C13DB0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516D3-8E9E-44C5-A6E4-3DEC73E77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6C9E4-F47A-481C-82CE-D8BB618428F4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DBB57-1F13-415D-ACD8-021B16E51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50804-A509-487D-96DE-D7661A0B6AFF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ED84A-E634-40BD-B394-B393E855B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49FC-8369-4172-B575-65A885B47EA1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45E9C-8F87-4538-A69E-1FCCEEE9F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25F15-635F-4D88-8A98-6B96CA333225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4E28-7E12-4D71-A8D7-691120A75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0F618-E56F-428F-AF8F-4944BFBD452C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4126D-463A-4071-A8A4-9EF8E2872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96C8C-9854-4A75-B71E-BA1CC92062F2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7C9E-E10E-41EF-AC44-DCA09BD2B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4D415-CDBB-4DA2-8856-AA44D7B64114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7FB87-4730-405C-B09E-5718E43A5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DCDBD-F0E7-4042-BBB8-FBDCCCA9E4E4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6C0D-0434-4413-870B-0BD1A778E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8429-6AB1-4FE9-80A1-6262E7A544FC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5A5E7-B056-445B-9768-EE33A8991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90EF77-E0BE-46DB-A24B-87FCE492C13C}" type="datetimeFigureOut">
              <a:rPr lang="en-US"/>
              <a:pPr>
                <a:defRPr/>
              </a:pPr>
              <a:t>6/22/2010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B94058-5D33-42CD-A362-66A371F5D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8" r:id="rId5"/>
    <p:sldLayoutId id="2147483753" r:id="rId6"/>
    <p:sldLayoutId id="2147483752" r:id="rId7"/>
    <p:sldLayoutId id="2147483759" r:id="rId8"/>
    <p:sldLayoutId id="2147483760" r:id="rId9"/>
    <p:sldLayoutId id="2147483751" r:id="rId10"/>
    <p:sldLayoutId id="214748375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09800"/>
            <a:ext cx="5791200" cy="16002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8800" smtClean="0"/>
              <a:t>Al Capone </a:t>
            </a:r>
            <a:r>
              <a:rPr sz="8800" smtClean="0"/>
              <a:t> </a:t>
            </a:r>
            <a:endParaRPr sz="880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-533400" y="2438400"/>
            <a:ext cx="6553200" cy="1752600"/>
          </a:xfrm>
        </p:spPr>
        <p:txBody>
          <a:bodyPr/>
          <a:lstStyle/>
          <a:p>
            <a:r>
              <a:rPr lang="en-US" smtClean="0"/>
              <a:t>Edythe Palting, David Peltz, Alex Lechner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Witnesses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Said</a:t>
            </a:r>
          </a:p>
          <a:p>
            <a:pPr lvl="1"/>
            <a:r>
              <a:rPr lang="en-US" smtClean="0"/>
              <a:t>2 Capone's gang members </a:t>
            </a:r>
          </a:p>
          <a:p>
            <a:pPr lvl="2"/>
            <a:r>
              <a:rPr lang="en-US" smtClean="0"/>
              <a:t>Dressed as officers </a:t>
            </a:r>
          </a:p>
          <a:p>
            <a:pPr lvl="3"/>
            <a:r>
              <a:rPr lang="en-US" smtClean="0"/>
              <a:t>Walked the other members at gun point into a truck</a:t>
            </a:r>
          </a:p>
          <a:p>
            <a:pPr lvl="3"/>
            <a:endParaRPr lang="en-US" smtClean="0"/>
          </a:p>
          <a:p>
            <a:r>
              <a:rPr lang="en-US" smtClean="0"/>
              <a:t>Planned Cover Up</a:t>
            </a:r>
          </a:p>
          <a:p>
            <a:pPr lvl="3">
              <a:buFont typeface="Wingdings 2" pitchFamily="18" charset="2"/>
              <a:buNone/>
            </a:pPr>
            <a:endParaRPr lang="en-US" smtClean="0"/>
          </a:p>
          <a:p>
            <a:pPr lvl="2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 Valentines Massacare </a:t>
            </a:r>
          </a:p>
        </p:txBody>
      </p:sp>
      <p:pic>
        <p:nvPicPr>
          <p:cNvPr id="23554" name="Content Placeholder 3" descr="St_%20Valentine's%20Day%20massacre%20B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89100" y="1752600"/>
            <a:ext cx="5175250" cy="4084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 Valentines Massacare </a:t>
            </a:r>
          </a:p>
        </p:txBody>
      </p:sp>
      <p:pic>
        <p:nvPicPr>
          <p:cNvPr id="24578" name="Content Placeholder 3" descr="220px-Al_capon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905000"/>
            <a:ext cx="5816600" cy="4441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Conviction 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1929</a:t>
            </a:r>
          </a:p>
          <a:p>
            <a:pPr lvl="1"/>
            <a:r>
              <a:rPr lang="en-US" smtClean="0"/>
              <a:t>Eliot Ness investigated </a:t>
            </a:r>
          </a:p>
          <a:p>
            <a:r>
              <a:rPr lang="en-US" smtClean="0"/>
              <a:t>1931</a:t>
            </a:r>
          </a:p>
          <a:p>
            <a:pPr lvl="1"/>
            <a:r>
              <a:rPr lang="en-US" smtClean="0"/>
              <a:t>Income tax Evasion </a:t>
            </a:r>
          </a:p>
          <a:p>
            <a:pPr lvl="1"/>
            <a:r>
              <a:rPr lang="en-US" smtClean="0"/>
              <a:t>Violations of the Volstead act 	</a:t>
            </a:r>
          </a:p>
          <a:p>
            <a:r>
              <a:rPr lang="en-US" smtClean="0"/>
              <a:t>11 years</a:t>
            </a:r>
          </a:p>
          <a:p>
            <a:pPr lvl="1"/>
            <a:r>
              <a:rPr lang="en-US" smtClean="0"/>
              <a:t>Atlanta U.S. Penitentiary</a:t>
            </a:r>
          </a:p>
          <a:p>
            <a:pPr lvl="1"/>
            <a:r>
              <a:rPr lang="en-US" smtClean="0"/>
              <a:t>transferred to Alcatraz</a:t>
            </a:r>
          </a:p>
          <a:p>
            <a:pPr lvl="1"/>
            <a:endParaRPr lang="en-US" smtClean="0"/>
          </a:p>
          <a:p>
            <a:pPr lvl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Mug Shot </a:t>
            </a:r>
          </a:p>
        </p:txBody>
      </p:sp>
      <p:pic>
        <p:nvPicPr>
          <p:cNvPr id="26626" name="Content Placeholder 3" descr="al_capone_doubl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1828800"/>
            <a:ext cx="5257800" cy="3943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Alcatraz</a:t>
            </a:r>
          </a:p>
        </p:txBody>
      </p:sp>
      <p:pic>
        <p:nvPicPr>
          <p:cNvPr id="27650" name="Content Placeholder 3" descr="2252787876_d6161a989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73163" y="1600200"/>
            <a:ext cx="60356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Death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January 25, 1947 </a:t>
            </a:r>
          </a:p>
          <a:p>
            <a:pPr lvl="1"/>
            <a:r>
              <a:rPr lang="en-US" smtClean="0"/>
              <a:t>Stroke </a:t>
            </a:r>
          </a:p>
          <a:p>
            <a:pPr lvl="2"/>
            <a:r>
              <a:rPr lang="en-US" smtClean="0"/>
              <a:t>Brain deterioration </a:t>
            </a:r>
          </a:p>
          <a:p>
            <a:pPr lvl="1"/>
            <a:r>
              <a:rPr lang="en-US" smtClean="0"/>
              <a:t>Pneumonia</a:t>
            </a:r>
          </a:p>
          <a:p>
            <a:r>
              <a:rPr lang="en-US" smtClean="0"/>
              <a:t>At time of death he had the brain of a 12 year old. </a:t>
            </a:r>
          </a:p>
          <a:p>
            <a:r>
              <a:rPr lang="en-US" smtClean="0"/>
              <a:t>Burried </a:t>
            </a:r>
          </a:p>
          <a:p>
            <a:pPr lvl="1"/>
            <a:r>
              <a:rPr lang="en-US" smtClean="0"/>
              <a:t>Mount Carmel Cemetery </a:t>
            </a:r>
          </a:p>
          <a:p>
            <a:pPr lvl="2"/>
            <a:r>
              <a:rPr lang="en-US" smtClean="0"/>
              <a:t> Hillside, Illinois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r>
              <a:rPr lang="en-US" smtClean="0"/>
              <a:t>Al Copone’s grave </a:t>
            </a:r>
          </a:p>
        </p:txBody>
      </p:sp>
      <p:pic>
        <p:nvPicPr>
          <p:cNvPr id="29698" name="Content Placeholder 3" descr="Capone_famil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1981200"/>
            <a:ext cx="5634038" cy="4217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Content Placeholder 3" descr="al_capon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90800" y="533400"/>
            <a:ext cx="3819525" cy="5126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 Capone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 Chicago Mobster</a:t>
            </a:r>
          </a:p>
          <a:p>
            <a:pPr lvl="1"/>
            <a:r>
              <a:rPr lang="en-US" smtClean="0"/>
              <a:t> Mafia- Capones </a:t>
            </a:r>
          </a:p>
          <a:p>
            <a:r>
              <a:rPr lang="en-US" smtClean="0"/>
              <a:t>Full name- Alphonse Gabriel Capone</a:t>
            </a:r>
          </a:p>
          <a:p>
            <a:r>
              <a:rPr lang="en-US" smtClean="0"/>
              <a:t>Born- January 17, 1899 (Brooklyn)</a:t>
            </a:r>
          </a:p>
          <a:p>
            <a:r>
              <a:rPr lang="en-US" smtClean="0"/>
              <a:t>Died- January 25, 1947</a:t>
            </a:r>
          </a:p>
          <a:p>
            <a:r>
              <a:rPr lang="en-US" smtClean="0"/>
              <a:t>Married to Mae Capone </a:t>
            </a:r>
          </a:p>
          <a:p>
            <a:r>
              <a:rPr lang="en-US" smtClean="0"/>
              <a:t>One Kid</a:t>
            </a:r>
          </a:p>
          <a:p>
            <a:pPr lvl="1"/>
            <a:r>
              <a:rPr lang="en-US" smtClean="0"/>
              <a:t>Albert Francis Capone </a:t>
            </a:r>
          </a:p>
          <a:p>
            <a:pPr lvl="1">
              <a:buFont typeface="Wingdings 2" pitchFamily="18" charset="2"/>
              <a:buNone/>
            </a:pP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Mae Capone</a:t>
            </a:r>
          </a:p>
        </p:txBody>
      </p:sp>
      <p:pic>
        <p:nvPicPr>
          <p:cNvPr id="16386" name="Content Placeholder 3" descr="Mae_Capon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0" y="1828800"/>
            <a:ext cx="2943225" cy="4425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Immigrated in 1893 (family)</a:t>
            </a:r>
          </a:p>
          <a:p>
            <a:pPr lvl="1"/>
            <a:r>
              <a:rPr lang="en-US" smtClean="0"/>
              <a:t>Italy</a:t>
            </a:r>
          </a:p>
          <a:p>
            <a:r>
              <a:rPr lang="en-US" smtClean="0"/>
              <a:t>He dropped out of public school at the age of 14 </a:t>
            </a:r>
          </a:p>
          <a:p>
            <a:pPr lvl="1"/>
            <a:r>
              <a:rPr lang="en-US" smtClean="0"/>
              <a:t>After being expelled </a:t>
            </a:r>
          </a:p>
          <a:p>
            <a:pPr lvl="1"/>
            <a:r>
              <a:rPr lang="en-US" smtClean="0"/>
              <a:t>candy store and a bowling alley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Influence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Johnny Torrio</a:t>
            </a:r>
          </a:p>
          <a:p>
            <a:pPr lvl="1"/>
            <a:r>
              <a:rPr lang="en-US" smtClean="0"/>
              <a:t>Fox</a:t>
            </a:r>
          </a:p>
          <a:p>
            <a:r>
              <a:rPr lang="en-US" smtClean="0"/>
              <a:t>Chicago Outfit </a:t>
            </a:r>
          </a:p>
          <a:p>
            <a:pPr lvl="1"/>
            <a:r>
              <a:rPr lang="en-US" smtClean="0"/>
              <a:t>1920’s </a:t>
            </a:r>
          </a:p>
          <a:p>
            <a:r>
              <a:rPr lang="en-US" smtClean="0"/>
              <a:t>After assaination attempt </a:t>
            </a:r>
          </a:p>
          <a:p>
            <a:pPr lvl="1"/>
            <a:r>
              <a:rPr lang="en-US" smtClean="0"/>
              <a:t>by the northside  gang</a:t>
            </a:r>
          </a:p>
          <a:p>
            <a:pPr lvl="1"/>
            <a:r>
              <a:rPr lang="en-US" smtClean="0"/>
              <a:t>Gave to al copone </a:t>
            </a:r>
          </a:p>
          <a:p>
            <a:pPr lvl="1"/>
            <a:endParaRPr lang="en-US" smtClean="0"/>
          </a:p>
        </p:txBody>
      </p:sp>
      <p:pic>
        <p:nvPicPr>
          <p:cNvPr id="18435" name="Picture 4" descr="torrio-johnny-ny3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8600"/>
            <a:ext cx="2962275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Small time Gangs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Junior 40 thieves</a:t>
            </a:r>
          </a:p>
          <a:p>
            <a:r>
              <a:rPr lang="en-US" smtClean="0"/>
              <a:t>Brooklyn Rippers</a:t>
            </a:r>
          </a:p>
          <a:p>
            <a:r>
              <a:rPr lang="en-US" smtClean="0"/>
              <a:t>5 points gang </a:t>
            </a:r>
          </a:p>
        </p:txBody>
      </p:sp>
      <p:pic>
        <p:nvPicPr>
          <p:cNvPr id="19459" name="Picture 3" descr="1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066800"/>
            <a:ext cx="34369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“Scar Face”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Bartender at Coney Island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Dance hall and a saloon </a:t>
            </a:r>
          </a:p>
          <a:p>
            <a:pPr marL="1005840" lvl="2" indent="-256032" fontAlgn="auto">
              <a:spcAft>
                <a:spcPts val="0"/>
              </a:spcAft>
              <a:buFont typeface="Arial"/>
              <a:buChar char="○"/>
              <a:defRPr/>
            </a:pPr>
            <a:r>
              <a:rPr lang="en-US" dirty="0" smtClean="0"/>
              <a:t>Harvard inn </a:t>
            </a:r>
          </a:p>
          <a:p>
            <a:pPr marL="1280160" lvl="3" indent="-237744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Insulted a woman </a:t>
            </a:r>
          </a:p>
          <a:p>
            <a:pPr marL="1490472" lvl="4" indent="-182880" fontAlgn="auto">
              <a:spcAft>
                <a:spcPts val="0"/>
              </a:spcAft>
              <a:buClr>
                <a:schemeClr val="accent4"/>
              </a:buClr>
              <a:buFont typeface="Arial"/>
              <a:buChar char="-"/>
              <a:defRPr/>
            </a:pPr>
            <a:r>
              <a:rPr lang="en-US" dirty="0" smtClean="0"/>
              <a:t>Fight</a:t>
            </a:r>
          </a:p>
          <a:p>
            <a:pPr lvl="5">
              <a:defRPr/>
            </a:pPr>
            <a:r>
              <a:rPr lang="en-US" dirty="0" smtClean="0"/>
              <a:t>Brother Frank </a:t>
            </a:r>
            <a:r>
              <a:rPr lang="en-US" dirty="0" err="1" smtClean="0"/>
              <a:t>Gullucio</a:t>
            </a:r>
            <a:r>
              <a:rPr lang="en-US" dirty="0" smtClean="0"/>
              <a:t> </a:t>
            </a:r>
          </a:p>
          <a:p>
            <a:pPr lvl="6">
              <a:defRPr/>
            </a:pPr>
            <a:r>
              <a:rPr lang="en-US" dirty="0" smtClean="0"/>
              <a:t>Slashed his face 3 times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Apologized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Body guard </a:t>
            </a:r>
          </a:p>
          <a:p>
            <a:pPr lvl="5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 Valentines Massacare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February 14, 1929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 5 years before with the murder of Dion </a:t>
            </a:r>
            <a:r>
              <a:rPr lang="en-US" dirty="0" err="1" smtClean="0"/>
              <a:t>O’Banion</a:t>
            </a:r>
            <a:r>
              <a:rPr lang="en-US" dirty="0" smtClean="0"/>
              <a:t>, (South side mobster of Chicago).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Rival Gang members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7 people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5 gang members (Polish/Irish Gang Bugs Moran)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2 non</a:t>
            </a:r>
          </a:p>
          <a:p>
            <a:pPr marL="1005840" lvl="2" indent="-256032" fontAlgn="auto">
              <a:spcAft>
                <a:spcPts val="0"/>
              </a:spcAft>
              <a:buFont typeface="Arial"/>
              <a:buChar char="○"/>
              <a:defRPr/>
            </a:pPr>
            <a:r>
              <a:rPr lang="en-US" dirty="0" smtClean="0"/>
              <a:t>Shot by al Capone and his gang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Inside a garage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347</TotalTime>
  <Words>221</Words>
  <Application>Microsoft Office PowerPoint</Application>
  <PresentationFormat>On-screen Show (4:3)</PresentationFormat>
  <Paragraphs>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Franklin Gothic Book</vt:lpstr>
      <vt:lpstr>Wingdings 2</vt:lpstr>
      <vt:lpstr>Calibri</vt:lpstr>
      <vt:lpstr>Technic</vt:lpstr>
      <vt:lpstr>Technic</vt:lpstr>
      <vt:lpstr>Technic</vt:lpstr>
      <vt:lpstr>Technic</vt:lpstr>
      <vt:lpstr>Technic</vt:lpstr>
      <vt:lpstr>Technic</vt:lpstr>
      <vt:lpstr>Slide 1</vt:lpstr>
      <vt:lpstr>Slide 2</vt:lpstr>
      <vt:lpstr>Al Capone </vt:lpstr>
      <vt:lpstr>Mae Capone</vt:lpstr>
      <vt:lpstr>Slide 5</vt:lpstr>
      <vt:lpstr>Influence </vt:lpstr>
      <vt:lpstr>Small time Gangs </vt:lpstr>
      <vt:lpstr>“Scar Face”</vt:lpstr>
      <vt:lpstr>St Valentines Massacare </vt:lpstr>
      <vt:lpstr>Witnesses</vt:lpstr>
      <vt:lpstr>St Valentines Massacare </vt:lpstr>
      <vt:lpstr>St Valentines Massacare </vt:lpstr>
      <vt:lpstr>Conviction </vt:lpstr>
      <vt:lpstr>Mug Shot </vt:lpstr>
      <vt:lpstr>Alcatraz</vt:lpstr>
      <vt:lpstr>Death</vt:lpstr>
      <vt:lpstr>Al Copone’s grave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 Criminals</dc:title>
  <dc:creator>Edythe</dc:creator>
  <cp:lastModifiedBy>ASD</cp:lastModifiedBy>
  <cp:revision>12</cp:revision>
  <dcterms:created xsi:type="dcterms:W3CDTF">2010-06-22T14:57:24Z</dcterms:created>
  <dcterms:modified xsi:type="dcterms:W3CDTF">2010-06-22T21:11:13Z</dcterms:modified>
</cp:coreProperties>
</file>